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63D14-EDFB-4EB4-9BEA-E2B888CB7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C39B00-2C18-43C0-8AD4-22D11FC4A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CF64B-1C18-46AB-BC78-D69A9C53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74ED-0533-454A-913C-1646611FED7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DFEF7-E8FC-4839-99C2-7E8B950B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84AFF-7D04-4BCC-8A2F-23244C8E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8E03-CF06-4407-AF4A-E03710A9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1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C747-F671-45DA-84B1-F66102F7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59B02-4018-451C-8F70-E42D202A8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6AC7D-F85F-4738-BC30-37BF5CE00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74ED-0533-454A-913C-1646611FED7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12435-8C64-4461-87A0-3FEF3063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8CBEA-0B0C-48F0-8BF6-355CF5C9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8E03-CF06-4407-AF4A-E03710A9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8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C56C1-ACAB-45DF-BB46-FDEE300A8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6370E-7A6B-4D7C-BA80-F301D3247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87B09-7913-4BBE-9B9D-EC2465EC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74ED-0533-454A-913C-1646611FED7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32ED1-CFAB-47FB-8410-477F8703F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A818C-97DA-4B26-9436-7C895C51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8E03-CF06-4407-AF4A-E03710A9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3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4A72-0E00-48B0-BAC2-16B1CACED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55C03-1970-4941-8712-9AEC10D1D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2258D-6B2A-4C09-86DD-E8BB7278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74ED-0533-454A-913C-1646611FED7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F25A0-6ED2-4BDF-853A-9387073D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DE014-FB09-4555-9480-E683B527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8E03-CF06-4407-AF4A-E03710A9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2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6422-9D93-4D5D-9475-DA7BE039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74DE5-A9D6-4191-BC19-219B00F4E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EDF3B-2C65-4453-BDBC-BFF701D65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74ED-0533-454A-913C-1646611FED7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8535F-8D3E-4C88-A268-C4AE0E14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BA3B0-0301-4BF0-A251-4759AA64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8E03-CF06-4407-AF4A-E03710A9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07EE2-B361-4A04-97F3-290AF5BE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2665A-92F2-4AEF-97CE-27EFFF5E6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CA71E-4DFC-4974-AE96-7AD4D6CF6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8D5B5-2C36-44A0-8F55-F52C40671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74ED-0533-454A-913C-1646611FED7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534EE-2FAA-46F4-BB93-CD78B54D3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11D84-9DB8-42E5-8FF9-B42A2020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8E03-CF06-4407-AF4A-E03710A9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1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5789-81B4-4599-877A-10D9BC749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524C5-C297-4684-883A-9925E06AE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40162-2AEF-49A8-8463-9177D2AB7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7BBC6-FED8-4E18-BB9F-008003A1A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A4E64-5B95-4500-90E8-4384C4D28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E0EC9C-D4CB-49C1-8B06-41F236D70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74ED-0533-454A-913C-1646611FED7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5985D-90FB-442C-8676-B391F2E2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A048E-DB9F-4F7D-98FA-2B78F530B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8E03-CF06-4407-AF4A-E03710A9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4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C436-5E87-433A-A397-F21A536C9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349B0E-97A0-4A5D-9BB7-D89D8364C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74ED-0533-454A-913C-1646611FED7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C0438-936B-44EA-AF18-B417B726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66366-C837-44FA-999E-F57B3EDA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8E03-CF06-4407-AF4A-E03710A9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388C2-1D67-4B90-9510-EC66A914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74ED-0533-454A-913C-1646611FED7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039F6F-BEBF-4ECB-8B00-D41738BD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EA12-8EA9-46CF-A273-AF8A6C84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8E03-CF06-4407-AF4A-E03710A9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1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14E8-34E3-419E-9FF0-FC1608D0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DD4B1-0170-436D-BE2B-8B05D3594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70395-4BAC-4344-A92D-CA152294D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1C5C1-5E73-48B3-944B-ABFC1785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74ED-0533-454A-913C-1646611FED7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3223F-D56F-4F69-9C40-FF120310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C2CEF-EA63-43CB-B7E4-48B9C0138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8E03-CF06-4407-AF4A-E03710A9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3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9E27E-08A8-4ED8-83EB-690D4DC3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375BBA-4D18-4FE7-90C4-8743148AB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955CF-FCE9-4BAC-8801-E9DC4D358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D1A53-FAFC-48C9-9106-6246D919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74ED-0533-454A-913C-1646611FED7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E6399-593F-4BAE-87FE-0B64C82B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9824D-D704-4DD7-BAAD-EA92E83C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8E03-CF06-4407-AF4A-E03710A9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32594-C0FC-47DB-8013-B0A331138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26EA1-5BDA-4952-AFBC-1B1036FE1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DBEEE-7D99-4505-8E4B-E96AD5D45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74ED-0533-454A-913C-1646611FED78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8A9F9-0963-41D6-AEF1-7EA67E243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8C1EE-664E-4721-B0A3-82FF9A154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C8E03-CF06-4407-AF4A-E03710A9E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0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6890" y="1366550"/>
            <a:ext cx="7935186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rgbClr val="A36312"/>
                </a:solidFill>
                <a:latin typeface="Futura Md BT" panose="020B0802020204020204" pitchFamily="34" charset="0"/>
              </a:rPr>
              <a:t>Ethics in Africa: Philosophical and Organizational Perspectives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84" y="4998457"/>
            <a:ext cx="1574558" cy="350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925" y="4866473"/>
            <a:ext cx="1649808" cy="614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7" b="22683"/>
          <a:stretch/>
        </p:blipFill>
        <p:spPr>
          <a:xfrm>
            <a:off x="4209108" y="4806757"/>
            <a:ext cx="1421357" cy="733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81" y="4920312"/>
            <a:ext cx="1565983" cy="5068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659" y="5890488"/>
            <a:ext cx="12138683" cy="967513"/>
          </a:xfrm>
          <a:prstGeom prst="rect">
            <a:avLst/>
          </a:prstGeom>
          <a:solidFill>
            <a:srgbClr val="A363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2"/>
          </a:p>
        </p:txBody>
      </p:sp>
      <p:sp>
        <p:nvSpPr>
          <p:cNvPr id="10" name="TextBox 9"/>
          <p:cNvSpPr txBox="1"/>
          <p:nvPr/>
        </p:nvSpPr>
        <p:spPr>
          <a:xfrm>
            <a:off x="8498946" y="4001913"/>
            <a:ext cx="2581794" cy="62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7" dirty="0">
                <a:solidFill>
                  <a:srgbClr val="A36312"/>
                </a:solidFill>
                <a:latin typeface="Futura Md BT" panose="020B0802020204020204" pitchFamily="34" charset="0"/>
              </a:rPr>
              <a:t>Masoud Shadnam</a:t>
            </a:r>
          </a:p>
          <a:p>
            <a:r>
              <a:rPr lang="en-US" sz="1157" dirty="0">
                <a:solidFill>
                  <a:srgbClr val="002D57"/>
                </a:solidFill>
                <a:latin typeface="Futura Md BT" panose="020B0802020204020204" pitchFamily="34" charset="0"/>
              </a:rPr>
              <a:t>Descriptive research on moralities of organizational life in Africa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1481" y="4001913"/>
            <a:ext cx="2154519" cy="62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7" dirty="0">
                <a:solidFill>
                  <a:srgbClr val="A36312"/>
                </a:solidFill>
                <a:latin typeface="Futura Md BT" panose="020B0802020204020204" pitchFamily="34" charset="0"/>
              </a:rPr>
              <a:t>Constant Beugré</a:t>
            </a:r>
          </a:p>
          <a:p>
            <a:r>
              <a:rPr lang="en-US" sz="1157" dirty="0">
                <a:solidFill>
                  <a:srgbClr val="002D57"/>
                </a:solidFill>
                <a:latin typeface="Futura Md BT" panose="020B0802020204020204" pitchFamily="34" charset="0"/>
              </a:rPr>
              <a:t>Storytelling to ‘teach’ ethical values in Africa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0213" y="4001913"/>
            <a:ext cx="2154519" cy="62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7" dirty="0">
                <a:solidFill>
                  <a:srgbClr val="A36312"/>
                </a:solidFill>
                <a:latin typeface="Futura Md BT" panose="020B0802020204020204" pitchFamily="34" charset="0"/>
              </a:rPr>
              <a:t>Sherif Kamel</a:t>
            </a:r>
          </a:p>
          <a:p>
            <a:r>
              <a:rPr lang="en-US" sz="1157" dirty="0">
                <a:solidFill>
                  <a:srgbClr val="002D57"/>
                </a:solidFill>
                <a:latin typeface="Futura Md BT" panose="020B0802020204020204" pitchFamily="34" charset="0"/>
              </a:rPr>
              <a:t>Ethics from modern Egyptian perspective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7803" y="4001913"/>
            <a:ext cx="2154519" cy="62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7" dirty="0">
                <a:solidFill>
                  <a:srgbClr val="A36312"/>
                </a:solidFill>
                <a:latin typeface="Futura Md BT" panose="020B0802020204020204" pitchFamily="34" charset="0"/>
              </a:rPr>
              <a:t>Baniyelme D. Zoogah</a:t>
            </a:r>
          </a:p>
          <a:p>
            <a:r>
              <a:rPr lang="en-US" sz="1157" dirty="0">
                <a:solidFill>
                  <a:srgbClr val="002D57"/>
                </a:solidFill>
                <a:latin typeface="Futura Md BT" panose="020B0802020204020204" pitchFamily="34" charset="0"/>
              </a:rPr>
              <a:t>A Maâtian perspective of ethics in Africa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336" y="6007013"/>
            <a:ext cx="3807453" cy="75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46" dirty="0">
                <a:solidFill>
                  <a:schemeClr val="bg1"/>
                </a:solidFill>
                <a:latin typeface="Futura Md BT" panose="020B0802020204020204" pitchFamily="34" charset="0"/>
              </a:rPr>
              <a:t>Professional Development Workshop</a:t>
            </a:r>
          </a:p>
          <a:p>
            <a:pPr algn="ctr"/>
            <a:r>
              <a:rPr lang="en-US" sz="1446" dirty="0">
                <a:solidFill>
                  <a:schemeClr val="bg1"/>
                </a:solidFill>
                <a:latin typeface="Futura Md BT" panose="020B0802020204020204" pitchFamily="34" charset="0"/>
              </a:rPr>
              <a:t>August 11, 2020 (10:00am to 12:00pm ET)</a:t>
            </a:r>
          </a:p>
          <a:p>
            <a:pPr algn="ctr"/>
            <a:r>
              <a:rPr lang="en-US" sz="1446" dirty="0">
                <a:solidFill>
                  <a:schemeClr val="bg1"/>
                </a:solidFill>
                <a:latin typeface="Futura Md BT" panose="020B0802020204020204" pitchFamily="34" charset="0"/>
              </a:rPr>
              <a:t>#11694 - Real-time Open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6" t="30610" r="12843" b="37086"/>
          <a:stretch/>
        </p:blipFill>
        <p:spPr>
          <a:xfrm>
            <a:off x="8374732" y="1756314"/>
            <a:ext cx="2248193" cy="2215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t="30297" r="51387" b="37078"/>
          <a:stretch/>
        </p:blipFill>
        <p:spPr>
          <a:xfrm>
            <a:off x="3817731" y="1745293"/>
            <a:ext cx="2204111" cy="22371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3" t="29989" r="32136" b="36744"/>
          <a:stretch/>
        </p:blipFill>
        <p:spPr>
          <a:xfrm>
            <a:off x="6074190" y="1723252"/>
            <a:ext cx="2248193" cy="22812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7E001EA-E383-8C4B-8CE6-AF01E69C8307}"/>
              </a:ext>
            </a:extLst>
          </p:cNvPr>
          <p:cNvSpPr txBox="1"/>
          <p:nvPr/>
        </p:nvSpPr>
        <p:spPr>
          <a:xfrm>
            <a:off x="6125749" y="6003887"/>
            <a:ext cx="5366221" cy="75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46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The workshop is intended to be a forum of interested researchers in preparation for proposing a special issue of </a:t>
            </a:r>
            <a:r>
              <a:rPr lang="en-CA" sz="1446" b="1" i="1" u="sng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Organization Studies </a:t>
            </a:r>
            <a:r>
              <a:rPr lang="en-CA" sz="1446" i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and the </a:t>
            </a:r>
            <a:r>
              <a:rPr lang="en-CA" sz="1446" b="1" i="1" u="sng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Africa Journal of Management</a:t>
            </a:r>
            <a:endParaRPr lang="en-US" sz="1446" u="sng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63D690D-908B-D748-B45B-73191726A9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8"/>
          <a:stretch/>
        </p:blipFill>
        <p:spPr>
          <a:xfrm>
            <a:off x="285863" y="254917"/>
            <a:ext cx="3393446" cy="7969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E436AE-0457-D147-82E8-0B4C186521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339" y="254916"/>
            <a:ext cx="2416315" cy="668514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EAED52D-6FEA-2347-9B95-3D05F37051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23" y="272467"/>
            <a:ext cx="3525001" cy="761888"/>
          </a:xfrm>
          <a:prstGeom prst="rect">
            <a:avLst/>
          </a:prstGeom>
          <a:solidFill>
            <a:srgbClr val="92D050"/>
          </a:solidFill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323FB02-4306-40F9-9FA4-FD9300FE41E3}"/>
              </a:ext>
            </a:extLst>
          </p:cNvPr>
          <p:cNvGrpSpPr/>
          <p:nvPr/>
        </p:nvGrpSpPr>
        <p:grpSpPr>
          <a:xfrm rot="168032">
            <a:off x="1464707" y="1814896"/>
            <a:ext cx="2292276" cy="2186885"/>
            <a:chOff x="1996123" y="2413514"/>
            <a:chExt cx="3169920" cy="31189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0" t="30473" r="70316" b="36902"/>
            <a:stretch/>
          </p:blipFill>
          <p:spPr>
            <a:xfrm>
              <a:off x="1996123" y="2413514"/>
              <a:ext cx="3169920" cy="3118902"/>
            </a:xfrm>
            <a:prstGeom prst="rect">
              <a:avLst/>
            </a:prstGeom>
          </p:spPr>
        </p:pic>
        <p:pic>
          <p:nvPicPr>
            <p:cNvPr id="3" name="Picture 2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4011B3B1-72FF-45C7-ABA2-3AEA47DB3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4150">
              <a:off x="2315146" y="2758558"/>
              <a:ext cx="2623068" cy="24824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8123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93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Futura Md BT</vt:lpstr>
      <vt:lpstr>Futura Medium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Zoogah, David</dc:creator>
  <cp:lastModifiedBy>Zoogah, David</cp:lastModifiedBy>
  <cp:revision>1</cp:revision>
  <dcterms:created xsi:type="dcterms:W3CDTF">2020-07-26T18:22:02Z</dcterms:created>
  <dcterms:modified xsi:type="dcterms:W3CDTF">2020-07-26T18:25:55Z</dcterms:modified>
</cp:coreProperties>
</file>