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4827C-9A39-44A1-8D44-1F913A12840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1CEA4-5BE7-40DA-BA40-2170D7D2A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6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E193F-A246-4EB9-9471-A144B0AB1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12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0A73-10E0-478C-8B73-8708F2B439E5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89308"/>
            <a:ext cx="1874520" cy="93408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" y="-24289"/>
            <a:ext cx="12191999" cy="1030288"/>
          </a:xfrm>
          <a:prstGeom prst="rect">
            <a:avLst/>
          </a:prstGeom>
          <a:solidFill>
            <a:srgbClr val="A0D16F"/>
          </a:solidFill>
        </p:spPr>
        <p:txBody>
          <a:bodyPr vert="eaVert"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0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C073-37E3-4E0F-B7C6-2FDB887DF7B1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ECA9-E1D8-425D-B60A-DA348ED1D6F7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1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0EBF-A8FC-4D85-BF04-13D6A5D6A77E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858" y="5706538"/>
            <a:ext cx="2248095" cy="11202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" y="-11906"/>
            <a:ext cx="12191999" cy="1030288"/>
          </a:xfrm>
          <a:prstGeom prst="rect">
            <a:avLst/>
          </a:prstGeom>
          <a:solidFill>
            <a:srgbClr val="A0D16F"/>
          </a:solidFill>
        </p:spPr>
        <p:txBody>
          <a:bodyPr vert="eaVert"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0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35F-CA14-4C6B-97AD-63E15404965A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4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A7A-41C8-43E4-8860-A579828F07A1}" type="datetime1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0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3A3A-A9D3-41B3-8C71-32DDA4DCF04C}" type="datetime1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CBE0-57D0-49D3-A40D-5917BBB6B486}" type="datetime1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B945-EB24-4CD4-8F35-4E67B4ADD493}" type="datetime1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6E27-918F-42E6-BC79-637C080DB4E9}" type="datetime1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1414-7F63-4CC2-996F-E5107CF9FE0B}" type="datetime1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E911-2101-4B39-BB9A-D53B3A3C54BA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8E5A-5EFA-450C-9371-94B0B56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0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460421" cy="118767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000" b="1" cap="all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CM Division reception!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5751" y="1114820"/>
            <a:ext cx="4817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 Social Director: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Pri Shah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3463" y="4324173"/>
            <a:ext cx="37610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Co-Sponsored by the Program on Negotiation (PON) at Harvard Law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23" y="4327408"/>
            <a:ext cx="38302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Harvard Club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374 Commonwealth Avenue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7-9:30PM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51BF8-89B0-49C3-452F-09E9C9F36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49" y="1029584"/>
            <a:ext cx="3063340" cy="3053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401AC-B9BA-75FA-DE03-CADD285A6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132" y="997847"/>
            <a:ext cx="4320645" cy="3232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1807CE-1E5A-C7A8-AEC3-DBD565BE5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756" y="3298762"/>
            <a:ext cx="4371301" cy="2902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8BB9D-B97F-90BA-27CC-7253BA2D96C5}"/>
              </a:ext>
            </a:extLst>
          </p:cNvPr>
          <p:cNvSpPr txBox="1"/>
          <p:nvPr/>
        </p:nvSpPr>
        <p:spPr>
          <a:xfrm>
            <a:off x="3733800" y="6257925"/>
            <a:ext cx="45529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https://goo.gl/maps/9gRazFip7Pe6bjpg8</a:t>
            </a:r>
          </a:p>
        </p:txBody>
      </p:sp>
      <p:pic>
        <p:nvPicPr>
          <p:cNvPr id="8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FBFF562-8E80-67D4-C9F3-9774284D4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4375" y="2140299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576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1_Office Theme</vt:lpstr>
      <vt:lpstr>CM Division reception!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Division reception!</dc:title>
  <dc:creator>Pri P Shah</dc:creator>
  <cp:lastModifiedBy>Pri P Shah</cp:lastModifiedBy>
  <cp:revision>1</cp:revision>
  <dcterms:created xsi:type="dcterms:W3CDTF">2023-07-31T18:30:57Z</dcterms:created>
  <dcterms:modified xsi:type="dcterms:W3CDTF">2023-07-31T18:32:10Z</dcterms:modified>
</cp:coreProperties>
</file>