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079BA-3C75-4145-A929-7BC6AAE65F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598F41-CAA4-A358-3F3E-73E0562FE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2B358-62F8-FC4B-47E0-8238708B6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20CE7-E4CE-450E-41C8-11023DD1F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12591-0E56-DD2B-D420-6D3962B3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44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94F17-1413-D7F1-6170-A4E7CC085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16613-F7EB-F848-6483-207BD278E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9040AF-904F-0625-20A8-62467CC8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1E1C1A-5EA7-C86C-A2DA-195F93DA8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E14B7-CCDA-CA87-1690-002634DB9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49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32FA9D-19D0-5D84-3B1D-AE067E89CC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30445-9092-7CB3-9557-918B7AFA49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7F645-E2B1-61E1-F3DA-5A0B3D5AF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C386-E908-3204-1018-E82503BE3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3D88B-30CE-239D-0F17-101B7971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5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19E05-4E92-4FF6-2305-A54C8AE0A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4EFC9-FD7C-D85F-B56F-D3CACDFBC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D350D6-6FCB-253E-3E42-E53E8BB5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F6FE1-CA57-7242-2EE2-92400EEC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2AFD4-187A-DE1C-6171-E36D9C6A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83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8A1C2-4017-F742-634E-34F92FEE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81D3FD-C5A1-5537-DB97-17F89EDBE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27845-CDB1-C45F-DFBE-038C9CD7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548EF-FC61-302C-0860-24279BB1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492DB-AAED-3625-78A4-ED0CAF53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98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9CFB-E680-96EE-54CE-18BD69FF0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DD2A8-9B5C-8767-643D-ED0D274499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02606-E0EF-B088-D687-B98071497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2CDAA5-8293-D892-C028-4557D7DF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68EE05-7CC0-B049-D848-D121BE0A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17D7D7-7CA1-A10E-60A4-FD0756226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5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54B99-0B4C-4907-13D0-4D2DC8F10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E76304-4D4E-94C8-AD60-18D42E09B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A26CE-C58D-B05D-CD26-7F00CAC68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F5D73-A8B4-7174-8903-4DBD4AD30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5721E7-84AA-78AB-79B3-D306F784A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260CD4-847A-CC4C-FAC0-C36C72D3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CA89D-C3A2-9550-050D-5D4F7242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3A1A2D-222A-C553-2692-5617400AF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17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49138-4BF7-7820-3D63-6548F135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C2DB56-130B-9147-3CD3-1B5D69DB2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1E0553-45FF-AD65-7610-937F5CD2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E41DB7-D47C-C6FA-8E4E-55BF6EB97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0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B06216-6946-097D-78A7-8DED0257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268F6C-AC69-18AF-690D-32B38021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5828B-4847-9662-8D00-5DEC0552D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D2F3-718D-C457-B605-DC0019BAD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AE064-1103-7636-4E50-BF8B08177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F25B9-D88C-26C5-0D54-958C548AE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E92E5-8CC2-514A-AFCC-DC270723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31A842-C72D-37F7-0D28-FCA624967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ECC22-C5B4-A50E-5189-26E45E98E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FEF05-BEF5-8CC9-832D-BCED90BE0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C5C40-03C0-5855-0DA2-50789DAF3B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DC148C-AFFF-BC46-B8A1-69EA4CCBC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AD600-2789-D18A-9ADE-336D25FAB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95E02-D34B-25E5-80AF-1E03191F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EF42B-2555-DA2D-D818-203EE81C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6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79C91-F570-DB3A-CD14-54DFB850F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F74A4-30DD-8A5B-63C4-0FABD34E2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1B934-7527-D3D7-01BD-3ED6BD7202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C9B8B-4072-4257-8CB5-7B144E349177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BBF63-21F1-8E13-F8DF-5B953849CC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44949-43EC-2F21-DB05-03EA92E33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68D01-8996-455F-9F6D-A2E92F3E0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4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5C036-6161-4ED2-D3A2-72ADFC5A5F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02A96-4959-B725-587A-36AA4F0B43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A9B642-2611-9709-A884-1144922148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539" r="6090" b="7948"/>
          <a:stretch/>
        </p:blipFill>
        <p:spPr>
          <a:xfrm>
            <a:off x="1107831" y="386862"/>
            <a:ext cx="9632317" cy="619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581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Yaeger, Therese</dc:creator>
  <cp:lastModifiedBy>Yaeger, Therese</cp:lastModifiedBy>
  <cp:revision>1</cp:revision>
  <dcterms:created xsi:type="dcterms:W3CDTF">2023-09-27T16:52:00Z</dcterms:created>
  <dcterms:modified xsi:type="dcterms:W3CDTF">2023-09-27T16:52:29Z</dcterms:modified>
</cp:coreProperties>
</file>